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580913" y="580913"/>
            <a:ext cx="11521440" cy="1657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e-BY" sz="100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АДРАДЖЭННЕ</a:t>
            </a:r>
            <a:endParaRPr lang="pl-PL" sz="100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639209" y="2386719"/>
            <a:ext cx="7404848" cy="16576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e-BY" sz="10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РЭНЕСАНС</a:t>
            </a:r>
            <a:endParaRPr lang="pl-PL" sz="10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252130" y="4192525"/>
            <a:ext cx="8635184" cy="16576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100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ЗАЛАТЫ ВЕК</a:t>
            </a:r>
            <a:endParaRPr lang="pl-PL" sz="10000" b="1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29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635145" y="204395"/>
            <a:ext cx="97846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e-BY" altLang="pl-P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Характарыстыка Адраджэння</a:t>
            </a:r>
            <a:endParaRPr lang="pl-PL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880045" y="1127725"/>
            <a:ext cx="89621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5050"/>
              </a:buClr>
            </a:pPr>
            <a:r>
              <a:rPr lang="be-BY" altLang="pl-PL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Рост гарадоў.</a:t>
            </a:r>
          </a:p>
          <a:p>
            <a:pPr>
              <a:buClr>
                <a:srgbClr val="FF5050"/>
              </a:buClr>
            </a:pPr>
            <a:endParaRPr lang="be-BY" altLang="pl-PL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5050"/>
              </a:buClr>
            </a:pPr>
            <a:r>
              <a:rPr lang="be-BY" altLang="pl-PL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Развіццё грашовай гаспадаркі.</a:t>
            </a:r>
          </a:p>
          <a:p>
            <a:pPr marL="609600" indent="-609600">
              <a:buClr>
                <a:srgbClr val="FF5050"/>
              </a:buClr>
              <a:buFontTx/>
              <a:buAutoNum type="arabicPeriod"/>
            </a:pPr>
            <a:endParaRPr lang="be-BY" altLang="pl-PL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5050"/>
              </a:buClr>
            </a:pPr>
            <a:r>
              <a:rPr lang="be-BY" altLang="pl-PL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Фарміраванне нацыянальных дзяржаў і абсалютных манархій.</a:t>
            </a:r>
          </a:p>
          <a:p>
            <a:pPr marL="457200" indent="-457200">
              <a:buClr>
                <a:srgbClr val="FF5050"/>
              </a:buClr>
              <a:buAutoNum type="arabicPeriod" startAt="3"/>
            </a:pPr>
            <a:endParaRPr lang="be-BY" altLang="pl-PL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5050"/>
              </a:buClr>
            </a:pPr>
            <a:r>
              <a:rPr lang="be-BY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Цікавасць да антычнай культуры.</a:t>
            </a:r>
          </a:p>
          <a:p>
            <a:pPr>
              <a:buClr>
                <a:srgbClr val="FF5050"/>
              </a:buClr>
            </a:pPr>
            <a:endParaRPr lang="be-BY" altLang="pl-PL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5050"/>
              </a:buClr>
            </a:pPr>
            <a:endParaRPr lang="ru-RU" alt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rgbClr val="FF5050"/>
              </a:buClr>
              <a:buFontTx/>
              <a:buAutoNum type="arabicPeriod"/>
            </a:pPr>
            <a:endParaRPr lang="ru-RU" alt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rgbClr val="FF5050"/>
              </a:buClr>
              <a:buFontTx/>
              <a:buAutoNum type="arabicPeriod"/>
            </a:pPr>
            <a:endParaRPr lang="ru-RU" alt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ezczyzna-ruchomy-obrazek-034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153" y="4160474"/>
            <a:ext cx="2549611" cy="240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152005" y="5005710"/>
            <a:ext cx="7325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be-BY" altLang="pl-PL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Гуманізм</a:t>
            </a:r>
            <a:r>
              <a:rPr lang="be-BY" altLang="pl-PL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адметная рыса эпохі.</a:t>
            </a:r>
          </a:p>
          <a:p>
            <a:pPr>
              <a:buFontTx/>
              <a:buNone/>
            </a:pPr>
            <a:r>
              <a:rPr lang="be-BY" altLang="pl-PL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Чалавек і яго жыццё прызнаюцца галоўнай</a:t>
            </a:r>
            <a:r>
              <a:rPr lang="pl-PL" altLang="pl-PL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e-BY" altLang="pl-PL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каштоўнасцю на зямлі.</a:t>
            </a:r>
            <a:endParaRPr lang="ru-RU" altLang="pl-PL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4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66221" y="222786"/>
            <a:ext cx="100799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e-BY" alt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Узнікненне кнігадрукавання</a:t>
            </a:r>
            <a:endParaRPr lang="pl-PL" altLang="pl-PL" sz="4000" b="1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be-BY" altLang="pl-PL" sz="4000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Ёган Гутэнберг</a:t>
            </a:r>
            <a:r>
              <a:rPr lang="be-BY" altLang="pl-PL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e-BY" altLang="pl-PL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(1400 – 1468), Германія.</a:t>
            </a:r>
            <a:endParaRPr lang="ru-RU" altLang="pl-PL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image014"/>
          <p:cNvPicPr>
            <a:picLocks noChangeAspect="1" noChangeArrowheads="1"/>
          </p:cNvPicPr>
          <p:nvPr/>
        </p:nvPicPr>
        <p:blipFill>
          <a:blip r:embed="rId2">
            <a:lum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0140" y="2475752"/>
            <a:ext cx="3572472" cy="40315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5" descr="image004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8590" y="2592592"/>
            <a:ext cx="5388154" cy="388679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39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47164" y="0"/>
            <a:ext cx="106751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e-BY" alt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Геаграфічныя адкрыцці</a:t>
            </a:r>
            <a:r>
              <a:rPr lang="pl-PL" alt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e-BY" alt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be-BY" altLang="pl-PL" sz="4000" i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Хрыстафор Калумб</a:t>
            </a:r>
            <a:r>
              <a:rPr lang="be-BY" altLang="pl-PL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be-BY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        </a:t>
            </a: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Васка да Гама</a:t>
            </a:r>
          </a:p>
          <a:p>
            <a:pPr>
              <a:buFontTx/>
              <a:buNone/>
            </a:pPr>
            <a:r>
              <a:rPr lang="be-BY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(Іспанія)                             (Партугалія)</a:t>
            </a:r>
            <a:endParaRPr lang="ru-RU" alt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Znalezione obrazy dla zapytania vasco da g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14" y="2238430"/>
            <a:ext cx="5500745" cy="412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nalezione obrazy dla zapytania kolumb krzyszt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70" y="1938992"/>
            <a:ext cx="5956149" cy="241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Znalezione obrazy dla zapytania kolumb krzyszto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28" y="3877984"/>
            <a:ext cx="4801271" cy="268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82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98032" y="213377"/>
            <a:ext cx="114138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e-BY" alt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Уздым навукі (астраномія).</a:t>
            </a:r>
            <a:endParaRPr lang="pl-PL" alt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endParaRPr lang="pl-PL" altLang="pl-PL" sz="4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Галілео Галілей</a:t>
            </a:r>
            <a:r>
              <a:rPr lang="be-BY" altLang="pl-PL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e-BY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         </a:t>
            </a:r>
            <a:r>
              <a:rPr lang="pl-PL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Мікалай Капернік</a:t>
            </a:r>
          </a:p>
          <a:p>
            <a:pPr algn="ctr">
              <a:buFontTx/>
              <a:buNone/>
            </a:pPr>
            <a:r>
              <a:rPr lang="be-BY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(Італія)                                 </a:t>
            </a:r>
            <a:r>
              <a:rPr lang="pl-PL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be-BY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(Польшча)</a:t>
            </a:r>
            <a:endParaRPr lang="ru-RU" alt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Znalezione obrazy dla zapytania galileus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3" y="2541251"/>
            <a:ext cx="3708026" cy="416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nalezione obrazy dla zapytania kopern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648" y="2569242"/>
            <a:ext cx="3550248" cy="414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ziemia-ruchomy-obrazek-003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460" y="3457686"/>
            <a:ext cx="2334408" cy="233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0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05609" y="342469"/>
            <a:ext cx="115859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e-BY" alt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Уздым мастацтва</a:t>
            </a:r>
            <a:endParaRPr lang="be-BY" altLang="pl-PL" sz="4000" b="1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be-BY" altLang="pl-PL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Леанарда да Вінчы</a:t>
            </a:r>
            <a:r>
              <a:rPr lang="be-BY" altLang="pl-PL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endParaRPr lang="be-BY" altLang="pl-PL" sz="4000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be-BY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Італія (1452 – 1519)                          </a:t>
            </a:r>
            <a:endParaRPr lang="ru-RU" alt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Znalezione obrazy dla zapytania leonardo da vin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09" y="2383658"/>
            <a:ext cx="3319528" cy="402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nalezione obrazy dla zapytania leonardo da vin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25" y="1858328"/>
            <a:ext cx="2834136" cy="428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Znalezione obrazy dla zapytania &amp;tcy;&amp;acy;&amp;jcy;&amp;ncy;&amp;acy;&amp;yacy; &amp;vcy;&amp;iecy;&amp;chcy;&amp;iecy;&amp;rcy;&amp;ya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67" y="2731162"/>
            <a:ext cx="5263328" cy="295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023669" y="5879224"/>
            <a:ext cx="2549865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Таемная вячэра</a:t>
            </a:r>
            <a:endParaRPr lang="pl-PL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9778702" y="6133139"/>
            <a:ext cx="1839557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Мона Ліза</a:t>
            </a:r>
            <a:endParaRPr lang="pl-PL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67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11941" y="152861"/>
            <a:ext cx="110489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e-BY" altLang="pl-PL" sz="4000" i="1" dirty="0">
                <a:solidFill>
                  <a:srgbClr val="C00000"/>
                </a:solidFill>
              </a:rPr>
              <a:t>Мікеланджэла Буанароці                    </a:t>
            </a:r>
            <a:endParaRPr lang="pl-PL" altLang="pl-PL" sz="4000" dirty="0">
              <a:solidFill>
                <a:srgbClr val="C00000"/>
              </a:solidFill>
            </a:endParaRPr>
          </a:p>
          <a:p>
            <a:pPr>
              <a:buFontTx/>
              <a:buNone/>
            </a:pPr>
            <a:endParaRPr lang="be-BY" altLang="pl-PL" sz="4000" dirty="0"/>
          </a:p>
          <a:p>
            <a:pPr>
              <a:buFontTx/>
              <a:buNone/>
            </a:pPr>
            <a:r>
              <a:rPr lang="be-BY" altLang="pl-PL" sz="4000" i="1" dirty="0"/>
              <a:t>      </a:t>
            </a:r>
            <a:r>
              <a:rPr lang="pl-PL" altLang="pl-PL" sz="4000" dirty="0"/>
              <a:t>(</a:t>
            </a:r>
            <a:r>
              <a:rPr lang="be-BY" altLang="pl-PL" sz="4000" dirty="0"/>
              <a:t>1475 – 156</a:t>
            </a:r>
            <a:r>
              <a:rPr lang="pl-PL" altLang="pl-PL" sz="4000" dirty="0"/>
              <a:t>4)</a:t>
            </a:r>
            <a:r>
              <a:rPr lang="be-BY" altLang="pl-PL" sz="4000" dirty="0"/>
              <a:t>       </a:t>
            </a:r>
            <a:r>
              <a:rPr lang="pl-PL" altLang="pl-PL" sz="4000" dirty="0"/>
              <a:t>       </a:t>
            </a:r>
            <a:r>
              <a:rPr lang="be-BY" altLang="pl-PL" sz="4000" dirty="0"/>
              <a:t>Статуя Давіда</a:t>
            </a:r>
          </a:p>
        </p:txBody>
      </p:sp>
      <p:pic>
        <p:nvPicPr>
          <p:cNvPr id="6146" name="Picture 2" descr="Znalezione obrazy dla zapytania micha&amp;lstrok; anio&amp;lstrok; daw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862" y="2071244"/>
            <a:ext cx="291465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nalezione obrazy dla zapytania micha&amp;lstrok; anio&amp;lstrok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36" y="2112462"/>
            <a:ext cx="3592885" cy="462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55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364408" y="307496"/>
            <a:ext cx="52415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e-BY" alt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Сусветная літаратура</a:t>
            </a: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Znalezione obrazy dla zapytania szeksp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88" y="1263440"/>
            <a:ext cx="3687183" cy="531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6608014" y="1225689"/>
            <a:ext cx="33965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Уільям Шэкспір</a:t>
            </a:r>
          </a:p>
          <a:p>
            <a:pPr algn="ctr">
              <a:buFontTx/>
              <a:buNone/>
            </a:pPr>
            <a:r>
              <a:rPr lang="be-BY" alt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Англія</a:t>
            </a:r>
          </a:p>
          <a:p>
            <a:pPr algn="ctr">
              <a:buFontTx/>
              <a:buNone/>
            </a:pPr>
            <a:r>
              <a:rPr lang="be-BY" alt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(1564 – 1616)</a:t>
            </a:r>
          </a:p>
          <a:p>
            <a:pPr>
              <a:buFontTx/>
              <a:buNone/>
            </a:pPr>
            <a:endParaRPr lang="be-BY" alt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5050"/>
              </a:buClr>
            </a:pPr>
            <a:r>
              <a:rPr lang="be-BY" altLang="pl-PL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“Гамлет”</a:t>
            </a:r>
          </a:p>
          <a:p>
            <a:pPr>
              <a:buClr>
                <a:srgbClr val="FF5050"/>
              </a:buClr>
            </a:pPr>
            <a:r>
              <a:rPr lang="be-BY" altLang="pl-PL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“Макбет”</a:t>
            </a:r>
          </a:p>
          <a:p>
            <a:pPr>
              <a:buClr>
                <a:srgbClr val="FF5050"/>
              </a:buClr>
            </a:pPr>
            <a:r>
              <a:rPr lang="be-BY" altLang="pl-PL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“Атэла”</a:t>
            </a:r>
          </a:p>
          <a:p>
            <a:pPr>
              <a:buClr>
                <a:srgbClr val="FF5050"/>
              </a:buClr>
            </a:pPr>
            <a:r>
              <a:rPr lang="be-BY" altLang="pl-PL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“Кароль Лір”</a:t>
            </a:r>
            <a:endParaRPr lang="pl-PL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ksiazka-ruchomy-obrazek-005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052" y="3818966"/>
            <a:ext cx="2651153" cy="136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95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33488" y="0"/>
            <a:ext cx="117258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l-PL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e-BY" altLang="pl-PL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Бакачыо                Мігель дэ Сервантэс</a:t>
            </a:r>
          </a:p>
          <a:p>
            <a:pPr>
              <a:buFontTx/>
              <a:buNone/>
            </a:pPr>
            <a:r>
              <a:rPr lang="be-BY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Італія                                   Іспанія</a:t>
            </a:r>
          </a:p>
          <a:p>
            <a:pPr>
              <a:buFontTx/>
              <a:buNone/>
            </a:pPr>
            <a:r>
              <a:rPr lang="be-BY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“Дэкамерон ”                     “Дон Кіхот”</a:t>
            </a:r>
            <a:endParaRPr lang="ru-RU" alt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Znalezione obrazy dla zapytania cervantes"/>
          <p:cNvSpPr>
            <a:spLocks noChangeAspect="1" noChangeArrowheads="1"/>
          </p:cNvSpPr>
          <p:nvPr/>
        </p:nvSpPr>
        <p:spPr bwMode="auto">
          <a:xfrm>
            <a:off x="3295650" y="1095375"/>
            <a:ext cx="56007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198" name="Picture 6" descr="Znalezione obrazy dla zapytania cerva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012" y="2014296"/>
            <a:ext cx="51435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Znalezione obrazy dla zapytania boccacc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921" y="1998799"/>
            <a:ext cx="3642137" cy="468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07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343425" y="82662"/>
            <a:ext cx="5836791" cy="718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e-BY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Адраджэнне на Беларусі</a:t>
            </a:r>
            <a:endParaRPr lang="pl-PL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613647" y="1114340"/>
            <a:ext cx="10305825" cy="2701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e-BY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актыўны рост гарадоў і мястэчак</a:t>
            </a:r>
            <a:endParaRPr lang="pl-PL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e-BY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фарміраванне беларускай народнасці і беларускай мовы</a:t>
            </a:r>
            <a:endParaRPr lang="pl-PL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e-BY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узмацненне і цэнтралізацыя Літоўска-Беларускай дзяржавы</a:t>
            </a:r>
            <a:endParaRPr lang="pl-PL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be-BY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пераклады сусветнай літаратуры</a:t>
            </a:r>
            <a:endParaRPr lang="pl-PL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Znalezione obrazy dla zapytania &amp;ecy;&amp;pcy;&amp;ocy;&amp;khcy;&amp;acy; &amp;acy;&amp;dcy;&amp;rcy;&amp;acy;&amp;dcy;&amp;zhcy;&amp;ecy;&amp;ncy;&amp;n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425" y="3793915"/>
            <a:ext cx="5276140" cy="296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84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43381" y="210677"/>
            <a:ext cx="49602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Францыск Скарына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Znalezione obrazy dla zapytania &amp;scy;&amp;kcy;&amp;acy;&amp;rcy;&amp;ycy;&amp;n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896" y="1002435"/>
            <a:ext cx="7797390" cy="396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527586" y="5248758"/>
            <a:ext cx="10058399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«Любіце і шануйце як святыню роднае слова, з якім вас літасцівы Бог на свет пусціў»</a:t>
            </a:r>
            <a:endParaRPr lang="pl-PL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575201" y="159579"/>
            <a:ext cx="39766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Мікола Гусоўскі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static.panoramio.com/photos/large/542887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44" y="1559859"/>
            <a:ext cx="6174938" cy="462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knihi.by/sites/default/files/husouski_piesnia_pra_zubra.jpg?12476830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867" y="1101502"/>
            <a:ext cx="4012603" cy="545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865935" y="199920"/>
            <a:ext cx="34847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Сымон Будны</a:t>
            </a:r>
            <a:endParaRPr lang="pl-P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http://gordost-belarusi.ru/files/budni_0x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378" y="1218845"/>
            <a:ext cx="3973478" cy="490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upload.wikimedia.org/wikipedia/commons/e/ef/Kat_sim_budn_tit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748" y="1151063"/>
            <a:ext cx="3577328" cy="497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0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714364" y="242950"/>
            <a:ext cx="4147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4000" b="1" dirty="0"/>
              <a:t>Замкі і палацы </a:t>
            </a:r>
            <a:endParaRPr lang="pl-PL" sz="4000" b="1" dirty="0"/>
          </a:p>
        </p:txBody>
      </p:sp>
      <p:sp>
        <p:nvSpPr>
          <p:cNvPr id="3" name="Prostokąt 2"/>
          <p:cNvSpPr/>
          <p:nvPr/>
        </p:nvSpPr>
        <p:spPr>
          <a:xfrm>
            <a:off x="1520413" y="242950"/>
            <a:ext cx="26212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Замак у плане блізкі да </a:t>
            </a:r>
            <a:r>
              <a:rPr lang="be-BY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квадрата</a:t>
            </a:r>
            <a:r>
              <a:rPr lang="be-BY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 стараной каля 75 метраў, па вуглах мае пяціпавярховыя вежы вышынёй 25—27 м, якія выходзяць за межы сцен. Пятая вежа — шасціпавярховая з уязной брамай.</a:t>
            </a: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Belarus Mir Mir Castle Complex 8101 20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331" y="1090389"/>
            <a:ext cx="7587170" cy="506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7850634" y="6293881"/>
            <a:ext cx="694421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Мір</a:t>
            </a:r>
            <a:endParaRPr lang="pl-PL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2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096664" y="123515"/>
            <a:ext cx="8795165" cy="718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Палацава-паркавы комплекс у Нясвіжы</a:t>
            </a:r>
            <a:endParaRPr lang="pl-PL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054248" y="1358348"/>
            <a:ext cx="277547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Замак меў важнае ваеннае значэнне на працягу некалькіх стагоддзяў, быў месцам сканцэнтравання атрадаў прыватнай арміі Радзівілаў.</a:t>
            </a:r>
            <a:endParaRPr lang="pl-PL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Znalezione obrazy dla zapytania &amp;ncy;&amp;yacy;&amp;scy;&amp;vcy;&amp;iukcy;&amp;zhcy;&amp;scy;&amp;kcy;&amp;iukcy; &amp;zcy;&amp;acy;&amp;mcy;&amp;acy;&amp;k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45" y="1110517"/>
            <a:ext cx="7100046" cy="532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59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435447" y="93419"/>
            <a:ext cx="5871223" cy="718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Сакральнае будаўніцтва</a:t>
            </a:r>
            <a:endParaRPr lang="pl-PL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760945" y="1196920"/>
            <a:ext cx="11220225" cy="4805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e-BY" sz="3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пераломе </a:t>
            </a:r>
            <a:r>
              <a:rPr lang="pl-PL" sz="3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 i XVI </a:t>
            </a:r>
            <a:r>
              <a:rPr lang="be-BY" sz="3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стагоддзяў у Беларусі паявіўся несустраканы ў іншым месцы тып абарончага царкоўнага будаўніцтва. Вядомыя такія чатыры падобныя на сябе канструкцыі ў Полацку, Сынкавічах, Мураванцы і Супраслі. Рысы – тоўстыя, высокія муры              з чатырма вежамі ў навугольніках, двухскатны дах. Два ўзроўні. Першы – для літургічных мэт, вышэйшы даваў магчымасць паражаць праціўніка.</a:t>
            </a:r>
            <a:endParaRPr lang="pl-PL" sz="3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73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162287" y="298088"/>
            <a:ext cx="92838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Абарончая царква ў Мураванцы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&amp;Mcy;&amp;ucy;&amp;rcy;&amp;acy;&amp;vcy;&amp;acy;&amp;ncy;&amp;kcy;&amp;acy; |  &amp;TScy;&amp;acy;&amp;rcy;&amp;kcy;&amp;vcy;&amp;acy; &amp;Ncy;&amp;acy;&amp;rcy;&amp;acy;&amp;dcy;&amp;zhcy;&amp;ecy;&amp;ncy;&amp;ncy;&amp;yacy; &amp;Bcy;&amp;ocy;&amp;zhcy;&amp;acy;&amp;jcy; &amp;Mcy;&amp;acy;&amp;tscy;&amp;iukcy;. &amp;TScy;&amp;acy;&amp;rcy;&amp;kcy;&amp;vcy;&amp;acy;-&amp;kcy;&amp;rcy;&amp;ecy;&amp;pcy;&amp;acy;&amp;scy;&amp;tscy;&amp;softcy; &amp;ucy; &amp;Mcy;&amp;ucy;&amp;rcy;&amp;acy;&amp;vcy;&amp;acy;&amp;ncy;&amp;tscy;&amp;ycy; (&amp;mcy;&amp;acy;&amp;lcy;&amp;acy;&amp;mcy;&amp;acy;&amp;zhcy;&amp;ecy;&amp;jcy;&amp;kcy;&amp;acy;&amp;ubrcy;&amp;scy;&amp;kcy;&amp;acy;&amp;yacy;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348" y="1121195"/>
            <a:ext cx="7756264" cy="542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25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Znalezione obrazy dla zapytania &amp;acy;&amp;rcy;&amp;khcy;&amp;iukcy;&amp;tcy;&amp;ecy;&amp;kcy;&amp;tcy;&amp;ucy;&amp;rcy;&amp;acy; &amp;chcy;&amp;acy;&amp;scy;&amp;ucy; &amp;acy;&amp;dcy;&amp;rcy;&amp;acy;&amp;dcy;&amp;zhcy;&amp;ecy;&amp;ncy;&amp;ncy;&amp;yacy; &amp;rcy;&amp;acy;&amp;tcy;&amp;ucy;&amp;sh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148" y="1059310"/>
            <a:ext cx="6732100" cy="504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5117149" y="254784"/>
            <a:ext cx="1931170" cy="718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Ратуша</a:t>
            </a:r>
            <a:endParaRPr lang="pl-PL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667530" y="967554"/>
            <a:ext cx="3449619" cy="514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Сярэдзіну цэнтральнай плошчы горада займала ратуша, якая была сядзібай гарадскіх улад. Будынак быў звенчаны вежай, прызначанай да абароны. Вежа была ўвенчана флюгерам з гербам горада.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51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o-widzenia-ruchomy-obrazek-003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19" y="3720923"/>
            <a:ext cx="3682113" cy="110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573584" y="1696308"/>
            <a:ext cx="5613781" cy="1031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e-BY" sz="6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Дзякуй за ўвагу!</a:t>
            </a:r>
            <a:endParaRPr lang="pl-PL" sz="6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67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229</TotalTime>
  <Words>357</Words>
  <Application>Microsoft Office PowerPoint</Application>
  <PresentationFormat>Panoramiczny</PresentationFormat>
  <Paragraphs>65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Symbol</vt:lpstr>
      <vt:lpstr>Times New Roman</vt:lpstr>
      <vt:lpstr>Wingdings 3</vt:lpstr>
      <vt:lpstr>Smuga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Jan Karczewski</dc:creator>
  <cp:lastModifiedBy>Jan Karczewski</cp:lastModifiedBy>
  <cp:revision>40</cp:revision>
  <dcterms:created xsi:type="dcterms:W3CDTF">2016-10-22T10:32:48Z</dcterms:created>
  <dcterms:modified xsi:type="dcterms:W3CDTF">2016-10-22T14:25:34Z</dcterms:modified>
</cp:coreProperties>
</file>